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46600" cy="1905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990600" y="787400"/>
            <a:ext cx="0" cy="1574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416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41600" y="10414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641600" y="1422400"/>
            <a:ext cx="0" cy="177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641600" y="18034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641600" y="21844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305300" y="787400"/>
            <a:ext cx="0" cy="1574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685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2298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3860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1460652" y="825500"/>
            <a:ext cx="237459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 with optional part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996950" y="1073150"/>
            <a:ext cx="1638300" cy="0"/>
          </a:xfrm>
          <a:prstGeom prst="line"/>
          <a:ln w="38100" cmpd="dbl">
            <a:prstDash val="solid"/>
            <a:headEnd type="triangle" w="lg" len="me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2647950" y="1073150"/>
            <a:ext cx="1651000" cy="0"/>
          </a:xfrm>
          <a:prstGeom prst="line"/>
          <a:ln w="12700">
            <a:prstDash val="dot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2209266" y="1206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996950" y="14541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2647950" y="1454150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225471" y="15875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0" name=""/>
          <p:cNvCxnSpPr/>
          <p:nvPr/>
        </p:nvCxnSpPr>
        <p:spPr>
          <a:xfrm flipH="1">
            <a:off x="996950" y="18351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 flipH="1">
            <a:off x="2647950" y="1835150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2358593" y="19685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996950" y="2203450"/>
            <a:ext cx="1638300" cy="0"/>
          </a:xfrm>
          <a:prstGeom prst="line"/>
          <a:ln w="12700">
            <a:prstDash val="dash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647950" y="2203450"/>
            <a:ext cx="1651000" cy="0"/>
          </a:xfrm>
          <a:prstGeom prst="line"/>
          <a:ln w="12700">
            <a:prstDash val="dash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